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4a" ContentType="audio/unknown"/>
  <Override PartName="/ppt/media/media1.mp3" ContentType="audio/unknown"/>
  <Override PartName="/ppt/media/media2.mp3" ContentType="audio/unknown"/>
  <Override PartName="/ppt/media/media3.mp3" ContentType="audio/unknown"/>
  <Override PartName="/ppt/media/media4.mp3" ContentType="audio/unknown"/>
  <Override PartName="/ppt/media/media5.mp3" ContentType="audio/unknown"/>
  <Override PartName="/ppt/media/media6.mp3" ContentType="audio/unknown"/>
  <Override PartName="/ppt/media/media7.mp3" ContentType="audio/unknown"/>
  <Override PartName="/ppt/media/media1.mp4" ContentType="video/unknown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.mp3>
</file>

<file path=ppt/media/media1.mp4>
</file>

<file path=ppt/media/media2.mp3>
</file>

<file path=ppt/media/media2.mp4>
</file>

<file path=ppt/media/media3.mp3>
</file>

<file path=ppt/media/media4.mp3>
</file>

<file path=ppt/media/media5.mp3>
</file>

<file path=ppt/media/media6.mp3>
</file>

<file path=ppt/media/media7.mp3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1pPr>
    <a:lvl2pPr indent="228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2pPr>
    <a:lvl3pPr indent="457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3pPr>
    <a:lvl4pPr indent="685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4pPr>
    <a:lvl5pPr indent="9144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と日付"/>
          <p:cNvSpPr txBox="1"/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>
                    <a:alpha val="87000"/>
                  </a:srgbClr>
                </a:solidFill>
              </a:defRPr>
            </a:lvl1pPr>
          </a:lstStyle>
          <a:p>
            <a:pPr/>
            <a:r>
              <a:t>作者と日付</a:t>
            </a:r>
          </a:p>
        </p:txBody>
      </p:sp>
      <p:sp>
        <p:nvSpPr>
          <p:cNvPr id="12" name="プレゼンテーションのタイトル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000000">
                    <a:alpha val="87169"/>
                  </a:srgbClr>
                </a:solidFill>
              </a:defRPr>
            </a:lvl1pPr>
          </a:lstStyle>
          <a:p>
            <a:pPr/>
            <a:r>
              <a:t>プレゼンテーションのタイトル</a:t>
            </a:r>
          </a:p>
        </p:txBody>
      </p:sp>
      <p:sp>
        <p:nvSpPr>
          <p:cNvPr id="13" name="本文レベル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>
                    <a:alpha val="87000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プレゼンテーションのサブタイトル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ステートメン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本文レベル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>
                    <a:alpha val="87279"/>
                  </a:srgbClr>
                </a:solidFill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>
                    <a:alpha val="87279"/>
                  </a:srgbClr>
                </a:solidFill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>
                    <a:alpha val="87279"/>
                  </a:srgbClr>
                </a:solidFill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>
                    <a:alpha val="87279"/>
                  </a:srgbClr>
                </a:solidFill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>
                    <a:alpha val="87279"/>
                  </a:srgbClr>
                </a:solidFill>
              </a:defRPr>
            </a:lvl5pPr>
          </a:lstStyle>
          <a:p>
            <a:pPr/>
            <a:r>
              <a:t>ステートメント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ビッグファク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本文レベル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rgbClr val="000000"/>
                </a:solidFill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ファクト情報"/>
          <p:cNvSpPr txBox="1"/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ファクト情報</a:t>
            </a:r>
          </a:p>
        </p:txBody>
      </p:sp>
      <p:sp>
        <p:nvSpPr>
          <p:cNvPr id="108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16" name="本文レベル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 marL="638923" indent="-4699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</a:defRPr>
            </a:lvl2pPr>
            <a:lvl3pPr marL="638923" indent="-4699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</a:defRPr>
            </a:lvl3pPr>
            <a:lvl4pPr marL="638923" indent="-4699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</a:defRPr>
            </a:lvl4pPr>
            <a:lvl5pPr marL="638923" indent="-4699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</a:defRPr>
            </a:lvl5pPr>
          </a:lstStyle>
          <a:p>
            <a:pPr/>
            <a:r>
              <a:t>“重要な引用”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画像（3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イメージ"/>
          <p:cNvSpPr/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イメージ"/>
          <p:cNvSpPr/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イメージ"/>
          <p:cNvSpPr/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イメージ"/>
          <p:cNvSpPr/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プレゼンテーションのタイトル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000000"/>
                </a:solidFill>
              </a:defRPr>
            </a:lvl1pPr>
          </a:lstStyle>
          <a:p>
            <a:pPr/>
            <a:r>
              <a:t>プレゼンテーションのタイトル</a:t>
            </a:r>
          </a:p>
        </p:txBody>
      </p:sp>
      <p:sp>
        <p:nvSpPr>
          <p:cNvPr id="23" name="作者と日付"/>
          <p:cNvSpPr txBox="1"/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作者と日付</a:t>
            </a:r>
          </a:p>
        </p:txBody>
      </p:sp>
      <p:sp>
        <p:nvSpPr>
          <p:cNvPr id="24" name="本文レベル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プレゼンテーションのサブタイトル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画像（代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スライドのタイトル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スライドのタイトル</a:t>
            </a:r>
          </a:p>
        </p:txBody>
      </p:sp>
      <p:sp>
        <p:nvSpPr>
          <p:cNvPr id="34" name="本文レベル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スライドのサブタイトル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スライド番号"/>
          <p:cNvSpPr txBox="1"/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スライドのタイトル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43" name="スライドのサブタイトル"/>
          <p:cNvSpPr txBox="1"/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/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44" name="本文レベル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本文レベル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>
            <a:lvl1pPr>
              <a:defRPr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スライドのサブタイトル"/>
          <p:cNvSpPr txBox="1"/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/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61" name="本文レベル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スライドのタイトル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6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セク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セクションタイトル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pc="-232" sz="11600">
                <a:solidFill>
                  <a:srgbClr val="000000"/>
                </a:solidFill>
              </a:defRPr>
            </a:lvl1pPr>
          </a:lstStyle>
          <a:p>
            <a:pPr/>
            <a:r>
              <a:t>セクションタイトル</a:t>
            </a:r>
          </a:p>
        </p:txBody>
      </p:sp>
      <p:sp>
        <p:nvSpPr>
          <p:cNvPr id="72" name="スライド番号"/>
          <p:cNvSpPr txBox="1"/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スライドのタイトル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スライドのタイトル</a:t>
            </a:r>
          </a:p>
        </p:txBody>
      </p:sp>
      <p:sp>
        <p:nvSpPr>
          <p:cNvPr id="80" name="スライドのサブタイトル"/>
          <p:cNvSpPr txBox="1"/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8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議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題のタイトル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議題のタイトル</a:t>
            </a:r>
          </a:p>
        </p:txBody>
      </p:sp>
      <p:sp>
        <p:nvSpPr>
          <p:cNvPr id="89" name="議題のサブタイトル"/>
          <p:cNvSpPr txBox="1"/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000000"/>
                </a:solidFill>
              </a:defRPr>
            </a:lvl1pPr>
          </a:lstStyle>
          <a:p>
            <a:pPr/>
            <a:r>
              <a:t>議題のサブタイトル</a:t>
            </a:r>
          </a:p>
        </p:txBody>
      </p:sp>
      <p:sp>
        <p:nvSpPr>
          <p:cNvPr id="90" name="本文レベル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</a:defRPr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</a:defRPr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</a:defRPr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</a:defRPr>
            </a:lvl5pPr>
          </a:lstStyle>
          <a:p>
            <a:pPr/>
            <a:r>
              <a:t>議題のトピック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のタイトル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スライドのタイトル</a:t>
            </a:r>
          </a:p>
        </p:txBody>
      </p:sp>
      <p:sp>
        <p:nvSpPr>
          <p:cNvPr id="3" name="本文レベル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2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2pPr>
            <a:lvl3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3pPr>
            <a:lvl4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4pPr>
            <a:lvl5pPr>
              <a:defRPr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5pPr>
          </a:lstStyle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スライド番号"/>
          <p:cNvSpPr txBox="1"/>
          <p:nvPr>
            <p:ph type="sldNum" sz="quarter" idx="2"/>
          </p:nvPr>
        </p:nvSpPr>
        <p:spPr>
          <a:xfrm>
            <a:off x="11978411" y="13125399"/>
            <a:ext cx="41468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9pPr>
    </p:titleStyle>
    <p:bodyStyle>
      <a:lvl1pPr marL="609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1219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1828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2438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30480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3657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4267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4876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5486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>
              <a:alpha val="87365"/>
            </a:srgbClr>
          </a:solidFill>
          <a:uFillTx/>
          <a:latin typeface="+mn-lt"/>
          <a:ea typeface="+mn-ea"/>
          <a:cs typeface="+mn-cs"/>
          <a:sym typeface="ヒラギノ角ゴ ProN W6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3" Type="http://schemas.microsoft.com/office/2007/relationships/media" Target="../media/media1.m4a"/><Relationship Id="rId4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audio" Target="../media/media7.mp3"/><Relationship Id="rId3" Type="http://schemas.microsoft.com/office/2007/relationships/media" Target="../media/media7.mp3"/><Relationship Id="rId4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5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audio" Target="../media/media1.mp3"/><Relationship Id="rId3" Type="http://schemas.microsoft.com/office/2007/relationships/media" Target="../media/media1.mp3"/><Relationship Id="rId4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audio" Target="../media/media2.mp3"/><Relationship Id="rId3" Type="http://schemas.microsoft.com/office/2007/relationships/media" Target="../media/media2.mp3"/><Relationship Id="rId4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audio" Target="../media/media3.mp3"/><Relationship Id="rId3" Type="http://schemas.microsoft.com/office/2007/relationships/media" Target="../media/media3.mp3"/><Relationship Id="rId4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audio" Target="../media/media4.mp3"/><Relationship Id="rId3" Type="http://schemas.microsoft.com/office/2007/relationships/media" Target="../media/media4.mp3"/><Relationship Id="rId4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audio" Target="../media/media5.mp3"/><Relationship Id="rId3" Type="http://schemas.microsoft.com/office/2007/relationships/media" Target="../media/media5.mp3"/><Relationship Id="rId4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audio" Target="../media/media6.mp3"/><Relationship Id="rId3" Type="http://schemas.microsoft.com/office/2007/relationships/media" Target="../media/media6.mp3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01 フィクショ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152" name="とろろいも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とろろいも</a:t>
            </a:r>
          </a:p>
        </p:txBody>
      </p:sp>
      <p:sp>
        <p:nvSpPr>
          <p:cNvPr id="153" name="最終発表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最終発表</a:t>
            </a:r>
          </a:p>
        </p:txBody>
      </p:sp>
      <p:sp>
        <p:nvSpPr>
          <p:cNvPr id="154" name="とろろいもゲーム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とろろいもゲーム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999" vol="5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rroz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-440" sz="22000"/>
            </a:pPr>
            <a:r>
              <a:t>a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rr</a:t>
            </a:r>
            <a:r>
              <a:t>oz</a:t>
            </a:r>
          </a:p>
        </p:txBody>
      </p:sp>
      <p:pic>
        <p:nvPicPr>
          <p:cNvPr id="186" name="arroz.mp3" descr="arroz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7643531" y="630752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巻き舌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-440" sz="22000"/>
            </a:lvl1pPr>
          </a:lstStyle>
          <a:p>
            <a:pPr/>
            <a:r>
              <a:t>巻き舌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札幌ラーメンとろろいも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札幌ラーメン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とろろいも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3ヶ月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spc="-477" sz="23900">
                <a:solidFill>
                  <a:srgbClr val="A93575">
                    <a:alpha val="87279"/>
                  </a:srgbClr>
                </a:solidFill>
              </a:rPr>
              <a:t>3</a:t>
            </a:r>
            <a:r>
              <a:t>ヶ月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とろろいも"/>
          <p:cNvSpPr txBox="1"/>
          <p:nvPr>
            <p:ph type="body" sz="half" idx="4294967295"/>
          </p:nvPr>
        </p:nvSpPr>
        <p:spPr>
          <a:xfrm>
            <a:off x="-4352669" y="4920843"/>
            <a:ext cx="21971001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>
                    <a:alpha val="87279"/>
                  </a:srgbClr>
                </a:solidFill>
              </a:defRPr>
            </a:lvl1pPr>
          </a:lstStyle>
          <a:p>
            <a:pPr/>
            <a:r>
              <a:t>とろろいも</a:t>
            </a:r>
          </a:p>
        </p:txBody>
      </p:sp>
      <p:sp>
        <p:nvSpPr>
          <p:cNvPr id="195" name="3ヶ月"/>
          <p:cNvSpPr txBox="1"/>
          <p:nvPr/>
        </p:nvSpPr>
        <p:spPr>
          <a:xfrm>
            <a:off x="6276001" y="4920843"/>
            <a:ext cx="21971001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spc="-232" sz="116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pPr>
            <a:r>
              <a:rPr spc="-477" sz="23900">
                <a:solidFill>
                  <a:srgbClr val="A93575">
                    <a:alpha val="87279"/>
                  </a:srgbClr>
                </a:solidFill>
              </a:rPr>
              <a:t>3</a:t>
            </a:r>
            <a:r>
              <a:t>ヶ月</a:t>
            </a:r>
          </a:p>
        </p:txBody>
      </p:sp>
      <p:sp>
        <p:nvSpPr>
          <p:cNvPr id="196" name="×"/>
          <p:cNvSpPr txBox="1"/>
          <p:nvPr/>
        </p:nvSpPr>
        <p:spPr>
          <a:xfrm>
            <a:off x="7353763" y="4768443"/>
            <a:ext cx="10096334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×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長い！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長い！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とろろいも"/>
          <p:cNvSpPr txBox="1"/>
          <p:nvPr>
            <p:ph type="title"/>
          </p:nvPr>
        </p:nvSpPr>
        <p:spPr>
          <a:xfrm>
            <a:off x="3554956" y="4375714"/>
            <a:ext cx="6749894" cy="1433164"/>
          </a:xfrm>
          <a:prstGeom prst="rect">
            <a:avLst/>
          </a:prstGeom>
        </p:spPr>
        <p:txBody>
          <a:bodyPr anchor="ctr"/>
          <a:lstStyle>
            <a:lvl1pPr algn="ctr" defTabSz="2243271">
              <a:defRPr spc="-209" sz="10488">
                <a:solidFill>
                  <a:srgbClr val="A93575">
                    <a:alpha val="87365"/>
                  </a:srgbClr>
                </a:solidFill>
              </a:defRPr>
            </a:lvl1pPr>
          </a:lstStyle>
          <a:p>
            <a:pPr/>
            <a:r>
              <a:t>とろろいも</a:t>
            </a:r>
          </a:p>
        </p:txBody>
      </p:sp>
      <p:sp>
        <p:nvSpPr>
          <p:cNvPr id="201" name="巻き舌練習ゲーム"/>
          <p:cNvSpPr txBox="1"/>
          <p:nvPr>
            <p:ph type="body" idx="13"/>
          </p:nvPr>
        </p:nvSpPr>
        <p:spPr>
          <a:xfrm>
            <a:off x="3474278" y="7909120"/>
            <a:ext cx="691125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 algn="ctr" defTabSz="487044">
              <a:defRPr sz="6725"/>
            </a:lvl1pPr>
          </a:lstStyle>
          <a:p>
            <a:pPr/>
            <a:r>
              <a:t>巻き舌練習ゲーム</a:t>
            </a:r>
          </a:p>
        </p:txBody>
      </p:sp>
      <p:grpSp>
        <p:nvGrpSpPr>
          <p:cNvPr id="204" name="グループ"/>
          <p:cNvGrpSpPr/>
          <p:nvPr/>
        </p:nvGrpSpPr>
        <p:grpSpPr>
          <a:xfrm>
            <a:off x="13819851" y="2823820"/>
            <a:ext cx="8068360" cy="8068360"/>
            <a:chOff x="0" y="0"/>
            <a:chExt cx="8068358" cy="8068358"/>
          </a:xfrm>
        </p:grpSpPr>
        <p:sp>
          <p:nvSpPr>
            <p:cNvPr id="202" name="円形"/>
            <p:cNvSpPr/>
            <p:nvPr/>
          </p:nvSpPr>
          <p:spPr>
            <a:xfrm>
              <a:off x="0" y="0"/>
              <a:ext cx="8068359" cy="8068359"/>
            </a:xfrm>
            <a:prstGeom prst="ellipse">
              <a:avLst/>
            </a:prstGeom>
            <a:solidFill>
              <a:srgbClr val="25772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</a:defRPr>
              </a:pPr>
            </a:p>
          </p:txBody>
        </p:sp>
        <p:pic>
          <p:nvPicPr>
            <p:cNvPr id="203" name="tororoimo_ai-1.png" descr="tororoimo_ai-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116521" y="1511860"/>
              <a:ext cx="3396065" cy="50446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エモくない？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A93575">
                    <a:alpha val="87279"/>
                  </a:srgbClr>
                </a:solidFill>
              </a:rPr>
              <a:t>エモ</a:t>
            </a:r>
            <a:r>
              <a:t>くない？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イモい！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A93575">
                    <a:alpha val="87279"/>
                  </a:srgbClr>
                </a:solidFill>
              </a:rPr>
              <a:t>イモ</a:t>
            </a:r>
            <a:r>
              <a:t>い！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device-2020-06-14-150411.mp4" descr="device-2020-06-14-150411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8763000" y="0"/>
            <a:ext cx="6858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40000" fill="hold"/>
                                        <p:tgtEl>
                                          <p:spTgt spid="2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1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ndroidコース"/>
          <p:cNvSpPr txBox="1"/>
          <p:nvPr>
            <p:ph type="body" idx="13"/>
          </p:nvPr>
        </p:nvSpPr>
        <p:spPr>
          <a:xfrm>
            <a:off x="1206500" y="2914162"/>
            <a:ext cx="9779001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693419">
              <a:defRPr sz="6719"/>
            </a:lvl1pPr>
          </a:lstStyle>
          <a:p>
            <a:pPr/>
            <a:r>
              <a:t>Androidコース</a:t>
            </a:r>
          </a:p>
        </p:txBody>
      </p:sp>
      <p:sp>
        <p:nvSpPr>
          <p:cNvPr id="157" name="#スペイン語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None/>
              <a:defRPr sz="8000">
                <a:solidFill>
                  <a:srgbClr val="A93575">
                    <a:alpha val="87365"/>
                  </a:srgbClr>
                </a:solidFill>
              </a:defRPr>
            </a:pPr>
            <a:r>
              <a:t>#スペイン語</a:t>
            </a:r>
          </a:p>
          <a:p>
            <a:pPr marL="0" indent="0">
              <a:buSzTx/>
              <a:buNone/>
              <a:defRPr sz="8000"/>
            </a:pPr>
            <a:r>
              <a:t>#着物</a:t>
            </a:r>
          </a:p>
          <a:p>
            <a:pPr marL="0" indent="0">
              <a:buSzTx/>
              <a:buNone/>
              <a:defRPr sz="8000"/>
            </a:pPr>
            <a:r>
              <a:t>#星野源</a:t>
            </a:r>
          </a:p>
        </p:txBody>
      </p:sp>
      <p:pic>
        <p:nvPicPr>
          <p:cNvPr id="158" name="48FC15D4-CED5-4465-806F-084049668764.png" descr="48FC15D4-CED5-4465-806F-084049668764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25707" t="0" r="19406" b="0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59" name="とろろいも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94505">
              <a:defRPr spc="-208" sz="10439"/>
            </a:lvl1pPr>
          </a:lstStyle>
          <a:p>
            <a:pPr/>
            <a:r>
              <a:t>とろろいも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device-2020-06-14-153100.mp4" descr="device-2020-06-14-153100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8763000" y="-1"/>
            <a:ext cx="6858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82000" fill="hold"/>
                                        <p:tgtEl>
                                          <p:spTgt spid="2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1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技術紹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技術紹介</a:t>
            </a:r>
          </a:p>
        </p:txBody>
      </p:sp>
      <p:sp>
        <p:nvSpPr>
          <p:cNvPr id="215" name="音声認識（SpeechRecognizer）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音声認識（SpeechRecognizer）</a:t>
            </a:r>
          </a:p>
          <a:p>
            <a:pPr/>
            <a:r>
              <a:t>Lottie</a:t>
            </a:r>
          </a:p>
          <a:p>
            <a:pPr/>
            <a:r>
              <a:t>データ保存（SharedPreference）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おわりに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おわりに</a:t>
            </a:r>
          </a:p>
        </p:txBody>
      </p:sp>
      <p:sp>
        <p:nvSpPr>
          <p:cNvPr id="218" name="スライドの箇条書きテキスト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今日から使えるスペイン語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今日から使える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スペイン語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Me gusta ~"/>
          <p:cNvSpPr txBox="1"/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Me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gusta</a:t>
            </a:r>
            <a:r>
              <a:t> ~</a:t>
            </a:r>
          </a:p>
        </p:txBody>
      </p:sp>
      <p:sp>
        <p:nvSpPr>
          <p:cNvPr id="164" name="私は〜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00" sz="100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私は〜が好きです</a:t>
            </a:r>
          </a:p>
        </p:txBody>
      </p:sp>
      <p:pic>
        <p:nvPicPr>
          <p:cNvPr id="165" name="Me gusta.mp3" descr="Me gusta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7543256" y="4478006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2000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Me gustan las rosas."/>
          <p:cNvSpPr txBox="1"/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Me gustan las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rosas</a:t>
            </a:r>
            <a:r>
              <a:t>.</a:t>
            </a:r>
          </a:p>
        </p:txBody>
      </p:sp>
      <p:sp>
        <p:nvSpPr>
          <p:cNvPr id="168" name="私はバラ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00" sz="100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私はバラが好きです</a:t>
            </a:r>
          </a:p>
        </p:txBody>
      </p:sp>
      <p:pic>
        <p:nvPicPr>
          <p:cNvPr id="169" name="Me gustan las rosas..mp3" descr="Me gustan las rosas.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1034307" y="4597608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8000" fill="hold"/>
                                        <p:tgtEl>
                                          <p:spTgt spid="1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e gustan los perros."/>
          <p:cNvSpPr txBox="1"/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Me gustan los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perros</a:t>
            </a:r>
            <a:r>
              <a:t>.</a:t>
            </a:r>
          </a:p>
        </p:txBody>
      </p:sp>
      <p:sp>
        <p:nvSpPr>
          <p:cNvPr id="172" name="私は犬が好きです"/>
          <p:cNvSpPr txBox="1"/>
          <p:nvPr/>
        </p:nvSpPr>
        <p:spPr>
          <a:xfrm>
            <a:off x="1206500" y="6228806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00" sz="100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私は犬が好きです</a:t>
            </a:r>
          </a:p>
        </p:txBody>
      </p:sp>
      <p:pic>
        <p:nvPicPr>
          <p:cNvPr id="173" name="Me gustan los perros. (1).mp3" descr="Me gustan los perros. (1)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1250659" y="4742491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8000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e gusta el arroz."/>
          <p:cNvSpPr txBox="1"/>
          <p:nvPr>
            <p:ph type="body" sz="half" idx="1"/>
          </p:nvPr>
        </p:nvSpPr>
        <p:spPr>
          <a:xfrm>
            <a:off x="1206500" y="3423036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Me gusta el </a:t>
            </a:r>
            <a:r>
              <a:rPr>
                <a:solidFill>
                  <a:srgbClr val="A93575">
                    <a:alpha val="87279"/>
                  </a:srgbClr>
                </a:solidFill>
              </a:rPr>
              <a:t>arroz</a:t>
            </a:r>
            <a:r>
              <a:t>.</a:t>
            </a:r>
          </a:p>
        </p:txBody>
      </p:sp>
      <p:sp>
        <p:nvSpPr>
          <p:cNvPr id="176" name="私は米が好きです"/>
          <p:cNvSpPr txBox="1"/>
          <p:nvPr/>
        </p:nvSpPr>
        <p:spPr>
          <a:xfrm>
            <a:off x="1206499" y="6228806"/>
            <a:ext cx="21971001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00" sz="10000">
                <a:solidFill>
                  <a:srgbClr val="000000">
                    <a:alpha val="87279"/>
                  </a:srgb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私は米が好きです</a:t>
            </a:r>
          </a:p>
        </p:txBody>
      </p:sp>
      <p:pic>
        <p:nvPicPr>
          <p:cNvPr id="177" name="Me gusta el arroz.mp3" descr="Me gusta el arroz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0259936" y="457354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000" fill="hold"/>
                                        <p:tgtEl>
                                          <p:spTgt spid="1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sa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-440" sz="22000"/>
            </a:pPr>
            <a:r>
              <a:rPr>
                <a:solidFill>
                  <a:srgbClr val="A93575">
                    <a:alpha val="87279"/>
                  </a:srgbClr>
                </a:solidFill>
              </a:rPr>
              <a:t>r</a:t>
            </a:r>
            <a:r>
              <a:t>osa</a:t>
            </a:r>
          </a:p>
        </p:txBody>
      </p:sp>
      <p:pic>
        <p:nvPicPr>
          <p:cNvPr id="180" name="rosa.mp3" descr="rosa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7041999" y="636355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00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erro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-440" sz="22000"/>
            </a:pPr>
            <a:r>
              <a:t>pe</a:t>
            </a:r>
            <a:r>
              <a:rPr>
                <a:solidFill>
                  <a:srgbClr val="A93575"/>
                </a:solidFill>
              </a:rPr>
              <a:t>rr</a:t>
            </a:r>
            <a:r>
              <a:t>o</a:t>
            </a:r>
          </a:p>
        </p:txBody>
      </p:sp>
      <p:pic>
        <p:nvPicPr>
          <p:cNvPr id="183" name="perro.mp3" descr="perro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7608526" y="630217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